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97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59" r:id="rId18"/>
    <p:sldId id="258" r:id="rId19"/>
    <p:sldId id="29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Samy" userId="ece1c5323ed2259a" providerId="LiveId" clId="{6E71C63F-B8EC-4A91-B25A-D39CADEC755B}"/>
    <pc:docChg chg="undo redo custSel addSld delSld modSld sldOrd">
      <pc:chgData name="Andrew Samy" userId="ece1c5323ed2259a" providerId="LiveId" clId="{6E71C63F-B8EC-4A91-B25A-D39CADEC755B}" dt="2021-04-08T00:55:35.877" v="291"/>
      <pc:docMkLst>
        <pc:docMk/>
      </pc:docMkLst>
      <pc:sldChg chg="new del">
        <pc:chgData name="Andrew Samy" userId="ece1c5323ed2259a" providerId="LiveId" clId="{6E71C63F-B8EC-4A91-B25A-D39CADEC755B}" dt="2021-04-08T00:27:59.008" v="38" actId="47"/>
        <pc:sldMkLst>
          <pc:docMk/>
          <pc:sldMk cId="1299699277" sldId="256"/>
        </pc:sldMkLst>
      </pc:sldChg>
      <pc:sldChg chg="addSp delSp modSp new del">
        <pc:chgData name="Andrew Samy" userId="ece1c5323ed2259a" providerId="LiveId" clId="{6E71C63F-B8EC-4A91-B25A-D39CADEC755B}" dt="2021-04-08T00:28:59.588" v="53" actId="47"/>
        <pc:sldMkLst>
          <pc:docMk/>
          <pc:sldMk cId="3417474778" sldId="256"/>
        </pc:sldMkLst>
        <pc:picChg chg="add mod">
          <ac:chgData name="Andrew Samy" userId="ece1c5323ed2259a" providerId="LiveId" clId="{6E71C63F-B8EC-4A91-B25A-D39CADEC755B}" dt="2021-04-08T00:28:13.669" v="40"/>
          <ac:picMkLst>
            <pc:docMk/>
            <pc:sldMk cId="3417474778" sldId="256"/>
            <ac:picMk id="5" creationId="{60DAB496-D56D-40BA-89B8-2FDE9EC953D1}"/>
          </ac:picMkLst>
        </pc:picChg>
        <pc:picChg chg="add del mod">
          <ac:chgData name="Andrew Samy" userId="ece1c5323ed2259a" providerId="LiveId" clId="{6E71C63F-B8EC-4A91-B25A-D39CADEC755B}" dt="2021-04-08T00:28:27.962" v="48"/>
          <ac:picMkLst>
            <pc:docMk/>
            <pc:sldMk cId="3417474778" sldId="256"/>
            <ac:picMk id="6" creationId="{39C186DB-1CF2-495F-8FF2-DEF2E113D19F}"/>
          </ac:picMkLst>
        </pc:picChg>
        <pc:picChg chg="add del mod">
          <ac:chgData name="Andrew Samy" userId="ece1c5323ed2259a" providerId="LiveId" clId="{6E71C63F-B8EC-4A91-B25A-D39CADEC755B}" dt="2021-04-08T00:28:27.646" v="47"/>
          <ac:picMkLst>
            <pc:docMk/>
            <pc:sldMk cId="3417474778" sldId="256"/>
            <ac:picMk id="7" creationId="{BE6CCA02-E38A-4C5E-8141-5DC0D76787B9}"/>
          </ac:picMkLst>
        </pc:picChg>
        <pc:picChg chg="add del mod">
          <ac:chgData name="Andrew Samy" userId="ece1c5323ed2259a" providerId="LiveId" clId="{6E71C63F-B8EC-4A91-B25A-D39CADEC755B}" dt="2021-04-08T00:28:27.348" v="46"/>
          <ac:picMkLst>
            <pc:docMk/>
            <pc:sldMk cId="3417474778" sldId="256"/>
            <ac:picMk id="8" creationId="{06CCC587-04BC-4E61-BFDF-951E0B842E75}"/>
          </ac:picMkLst>
        </pc:picChg>
        <pc:picChg chg="add del mod">
          <ac:chgData name="Andrew Samy" userId="ece1c5323ed2259a" providerId="LiveId" clId="{6E71C63F-B8EC-4A91-B25A-D39CADEC755B}" dt="2021-04-08T00:28:27.051" v="45"/>
          <ac:picMkLst>
            <pc:docMk/>
            <pc:sldMk cId="3417474778" sldId="256"/>
            <ac:picMk id="9" creationId="{CDADB0A4-2E7E-40F2-89F9-9E09A8A3399D}"/>
          </ac:picMkLst>
        </pc:picChg>
      </pc:sldChg>
      <pc:sldChg chg="addSp modSp new del">
        <pc:chgData name="Andrew Samy" userId="ece1c5323ed2259a" providerId="LiveId" clId="{6E71C63F-B8EC-4A91-B25A-D39CADEC755B}" dt="2021-04-08T00:27:00.671" v="2" actId="47"/>
        <pc:sldMkLst>
          <pc:docMk/>
          <pc:sldMk cId="3678666371" sldId="256"/>
        </pc:sldMkLst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5" creationId="{2EDF31F6-65FC-454B-B193-ABE8B1CDF6EA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7" creationId="{542F475F-A2A8-4B9D-B63C-2EB51A2D5522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9" creationId="{6AFC43C7-6D0A-44F4-8838-7B5B527806C7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11" creationId="{9B1A0BA1-06F4-425E-AA06-993F344F1609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13" creationId="{20BCB0C2-6205-4DDC-9B85-E47C495720BF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15" creationId="{E35D893B-2086-434B-9235-CA514FD1C4CA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17" creationId="{A9787C6D-C73F-4CE4-A405-01628F0DC4B4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19" creationId="{A9573266-72F2-4037-A04E-F6CA9AEFFF01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21" creationId="{AAE2F70A-95A0-46F1-94E8-5370A6F0018C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23" creationId="{3C082808-091F-4283-A9A0-4C0B59247E66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25" creationId="{CDE1434C-CCAD-48EA-B466-B68F5F735EC9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27" creationId="{62D12B5C-63E1-4B1B-A3D1-ECF7A41AC394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29" creationId="{865E00D3-D964-4066-8AAD-23B1BBB645C4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31" creationId="{58ABED62-A5E5-4785-953A-CEDF640EBF87}"/>
          </ac:picMkLst>
        </pc:picChg>
        <pc:picChg chg="add mod">
          <ac:chgData name="Andrew Samy" userId="ece1c5323ed2259a" providerId="LiveId" clId="{6E71C63F-B8EC-4A91-B25A-D39CADEC755B}" dt="2021-04-08T00:26:49.540" v="1"/>
          <ac:picMkLst>
            <pc:docMk/>
            <pc:sldMk cId="3678666371" sldId="256"/>
            <ac:picMk id="33" creationId="{FE945489-4C3C-496A-85C4-2DE1B54F281A}"/>
          </ac:picMkLst>
        </pc:picChg>
      </pc:sldChg>
      <pc:sldChg chg="addSp delSp modSp new del">
        <pc:chgData name="Andrew Samy" userId="ece1c5323ed2259a" providerId="LiveId" clId="{6E71C63F-B8EC-4A91-B25A-D39CADEC755B}" dt="2021-04-08T00:28:56.802" v="52" actId="47"/>
        <pc:sldMkLst>
          <pc:docMk/>
          <pc:sldMk cId="418361629" sldId="257"/>
        </pc:sldMkLst>
        <pc:spChg chg="del">
          <ac:chgData name="Andrew Samy" userId="ece1c5323ed2259a" providerId="LiveId" clId="{6E71C63F-B8EC-4A91-B25A-D39CADEC755B}" dt="2021-04-08T00:28:40.490" v="50"/>
          <ac:spMkLst>
            <pc:docMk/>
            <pc:sldMk cId="418361629" sldId="257"/>
            <ac:spMk id="3" creationId="{6398EC31-1F39-4BA3-9FA2-8213BE9A2A3A}"/>
          </ac:spMkLst>
        </pc:spChg>
        <pc:picChg chg="add mod">
          <ac:chgData name="Andrew Samy" userId="ece1c5323ed2259a" providerId="LiveId" clId="{6E71C63F-B8EC-4A91-B25A-D39CADEC755B}" dt="2021-04-08T00:28:40.490" v="50"/>
          <ac:picMkLst>
            <pc:docMk/>
            <pc:sldMk cId="418361629" sldId="257"/>
            <ac:picMk id="5" creationId="{5D879A32-B550-432F-B06A-4F5FDBA896E5}"/>
          </ac:picMkLst>
        </pc:picChg>
      </pc:sldChg>
      <pc:sldChg chg="addSp delSp modSp new del">
        <pc:chgData name="Andrew Samy" userId="ece1c5323ed2259a" providerId="LiveId" clId="{6E71C63F-B8EC-4A91-B25A-D39CADEC755B}" dt="2021-04-08T00:27:57.174" v="23" actId="47"/>
        <pc:sldMkLst>
          <pc:docMk/>
          <pc:sldMk cId="606223832" sldId="257"/>
        </pc:sldMkLst>
        <pc:spChg chg="add del">
          <ac:chgData name="Andrew Samy" userId="ece1c5323ed2259a" providerId="LiveId" clId="{6E71C63F-B8EC-4A91-B25A-D39CADEC755B}" dt="2021-04-08T00:27:49.697" v="22"/>
          <ac:spMkLst>
            <pc:docMk/>
            <pc:sldMk cId="606223832" sldId="257"/>
            <ac:spMk id="3" creationId="{118CC4E9-9163-4364-A00D-8DBCE3EA65AF}"/>
          </ac:spMkLst>
        </pc:spChg>
        <pc:picChg chg="add del mod">
          <ac:chgData name="Andrew Samy" userId="ece1c5323ed2259a" providerId="LiveId" clId="{6E71C63F-B8EC-4A91-B25A-D39CADEC755B}" dt="2021-04-08T00:27:42.831" v="20"/>
          <ac:picMkLst>
            <pc:docMk/>
            <pc:sldMk cId="606223832" sldId="257"/>
            <ac:picMk id="5" creationId="{F9EEC265-8888-41F9-BB29-497E0D2F4EC1}"/>
          </ac:picMkLst>
        </pc:picChg>
        <pc:picChg chg="add del mod">
          <ac:chgData name="Andrew Samy" userId="ece1c5323ed2259a" providerId="LiveId" clId="{6E71C63F-B8EC-4A91-B25A-D39CADEC755B}" dt="2021-04-08T00:27:49.697" v="22"/>
          <ac:picMkLst>
            <pc:docMk/>
            <pc:sldMk cId="606223832" sldId="257"/>
            <ac:picMk id="7" creationId="{BA796BF0-3554-4867-9E7C-3CE87C7E8E2D}"/>
          </ac:picMkLst>
        </pc:picChg>
      </pc:sldChg>
      <pc:sldChg chg="new del">
        <pc:chgData name="Andrew Samy" userId="ece1c5323ed2259a" providerId="LiveId" clId="{6E71C63F-B8EC-4A91-B25A-D39CADEC755B}" dt="2021-04-08T00:27:57.474" v="24" actId="47"/>
        <pc:sldMkLst>
          <pc:docMk/>
          <pc:sldMk cId="1856140555" sldId="258"/>
        </pc:sldMkLst>
      </pc:sldChg>
      <pc:sldChg chg="addSp modSp new modTransition modAnim">
        <pc:chgData name="Andrew Samy" userId="ece1c5323ed2259a" providerId="LiveId" clId="{6E71C63F-B8EC-4A91-B25A-D39CADEC755B}" dt="2021-04-08T00:51:43.565" v="221"/>
        <pc:sldMkLst>
          <pc:docMk/>
          <pc:sldMk cId="2276100336" sldId="258"/>
        </pc:sldMkLst>
        <pc:picChg chg="add mod">
          <ac:chgData name="Andrew Samy" userId="ece1c5323ed2259a" providerId="LiveId" clId="{6E71C63F-B8EC-4A91-B25A-D39CADEC755B}" dt="2021-04-08T00:29:37.939" v="68"/>
          <ac:picMkLst>
            <pc:docMk/>
            <pc:sldMk cId="2276100336" sldId="258"/>
            <ac:picMk id="3" creationId="{0B2A2271-A5A7-4E3D-86F6-D9619ECDBD0E}"/>
          </ac:picMkLst>
        </pc:picChg>
      </pc:sldChg>
      <pc:sldChg chg="addSp modSp new ord modTransition modAnim">
        <pc:chgData name="Andrew Samy" userId="ece1c5323ed2259a" providerId="LiveId" clId="{6E71C63F-B8EC-4A91-B25A-D39CADEC755B}" dt="2021-04-08T00:44:55.706" v="177"/>
        <pc:sldMkLst>
          <pc:docMk/>
          <pc:sldMk cId="952662001" sldId="259"/>
        </pc:sldMkLst>
        <pc:picChg chg="add mod">
          <ac:chgData name="Andrew Samy" userId="ece1c5323ed2259a" providerId="LiveId" clId="{6E71C63F-B8EC-4A91-B25A-D39CADEC755B}" dt="2021-04-08T00:29:44.040" v="69"/>
          <ac:picMkLst>
            <pc:docMk/>
            <pc:sldMk cId="952662001" sldId="259"/>
            <ac:picMk id="3" creationId="{E08C10EC-2061-41BE-9C99-106A7883DE74}"/>
          </ac:picMkLst>
        </pc:picChg>
      </pc:sldChg>
      <pc:sldChg chg="new del">
        <pc:chgData name="Andrew Samy" userId="ece1c5323ed2259a" providerId="LiveId" clId="{6E71C63F-B8EC-4A91-B25A-D39CADEC755B}" dt="2021-04-08T00:27:57.693" v="25" actId="47"/>
        <pc:sldMkLst>
          <pc:docMk/>
          <pc:sldMk cId="1101775418" sldId="259"/>
        </pc:sldMkLst>
      </pc:sldChg>
      <pc:sldChg chg="addSp modSp new modTransition modAnim">
        <pc:chgData name="Andrew Samy" userId="ece1c5323ed2259a" providerId="LiveId" clId="{6E71C63F-B8EC-4A91-B25A-D39CADEC755B}" dt="2021-04-08T00:51:50.535" v="222"/>
        <pc:sldMkLst>
          <pc:docMk/>
          <pc:sldMk cId="759194618" sldId="260"/>
        </pc:sldMkLst>
        <pc:picChg chg="add mod">
          <ac:chgData name="Andrew Samy" userId="ece1c5323ed2259a" providerId="LiveId" clId="{6E71C63F-B8EC-4A91-B25A-D39CADEC755B}" dt="2021-04-08T00:29:48.146" v="70"/>
          <ac:picMkLst>
            <pc:docMk/>
            <pc:sldMk cId="759194618" sldId="260"/>
            <ac:picMk id="3" creationId="{C5D870EF-6F6C-44FE-8829-97F2C3ECD466}"/>
          </ac:picMkLst>
        </pc:picChg>
      </pc:sldChg>
      <pc:sldChg chg="new del">
        <pc:chgData name="Andrew Samy" userId="ece1c5323ed2259a" providerId="LiveId" clId="{6E71C63F-B8EC-4A91-B25A-D39CADEC755B}" dt="2021-04-08T00:27:57.912" v="26" actId="47"/>
        <pc:sldMkLst>
          <pc:docMk/>
          <pc:sldMk cId="3344434895" sldId="260"/>
        </pc:sldMkLst>
      </pc:sldChg>
      <pc:sldChg chg="addSp modSp new modTransition modAnim">
        <pc:chgData name="Andrew Samy" userId="ece1c5323ed2259a" providerId="LiveId" clId="{6E71C63F-B8EC-4A91-B25A-D39CADEC755B}" dt="2021-04-08T00:45:10.862" v="180"/>
        <pc:sldMkLst>
          <pc:docMk/>
          <pc:sldMk cId="842477171" sldId="261"/>
        </pc:sldMkLst>
        <pc:picChg chg="add mod">
          <ac:chgData name="Andrew Samy" userId="ece1c5323ed2259a" providerId="LiveId" clId="{6E71C63F-B8EC-4A91-B25A-D39CADEC755B}" dt="2021-04-08T00:29:52.097" v="71"/>
          <ac:picMkLst>
            <pc:docMk/>
            <pc:sldMk cId="842477171" sldId="261"/>
            <ac:picMk id="3" creationId="{577C44B5-191D-4AF8-91E7-3ABAD0680A15}"/>
          </ac:picMkLst>
        </pc:picChg>
      </pc:sldChg>
      <pc:sldChg chg="new del">
        <pc:chgData name="Andrew Samy" userId="ece1c5323ed2259a" providerId="LiveId" clId="{6E71C63F-B8EC-4A91-B25A-D39CADEC755B}" dt="2021-04-08T00:27:58.115" v="27" actId="47"/>
        <pc:sldMkLst>
          <pc:docMk/>
          <pc:sldMk cId="2735514611" sldId="261"/>
        </pc:sldMkLst>
      </pc:sldChg>
      <pc:sldChg chg="addSp modSp new modTransition modAnim">
        <pc:chgData name="Andrew Samy" userId="ece1c5323ed2259a" providerId="LiveId" clId="{6E71C63F-B8EC-4A91-B25A-D39CADEC755B}" dt="2021-04-08T00:46:43.445" v="189"/>
        <pc:sldMkLst>
          <pc:docMk/>
          <pc:sldMk cId="418825896" sldId="262"/>
        </pc:sldMkLst>
        <pc:picChg chg="add mod">
          <ac:chgData name="Andrew Samy" userId="ece1c5323ed2259a" providerId="LiveId" clId="{6E71C63F-B8EC-4A91-B25A-D39CADEC755B}" dt="2021-04-08T00:30:11.815" v="72"/>
          <ac:picMkLst>
            <pc:docMk/>
            <pc:sldMk cId="418825896" sldId="262"/>
            <ac:picMk id="3" creationId="{5E31F7A0-1DD5-4DBA-8C6C-F5E4AA4E1F28}"/>
          </ac:picMkLst>
        </pc:picChg>
      </pc:sldChg>
      <pc:sldChg chg="new del">
        <pc:chgData name="Andrew Samy" userId="ece1c5323ed2259a" providerId="LiveId" clId="{6E71C63F-B8EC-4A91-B25A-D39CADEC755B}" dt="2021-04-08T00:27:58.271" v="28" actId="47"/>
        <pc:sldMkLst>
          <pc:docMk/>
          <pc:sldMk cId="1192647007" sldId="262"/>
        </pc:sldMkLst>
      </pc:sldChg>
      <pc:sldChg chg="addSp modSp new modTransition modAnim">
        <pc:chgData name="Andrew Samy" userId="ece1c5323ed2259a" providerId="LiveId" clId="{6E71C63F-B8EC-4A91-B25A-D39CADEC755B}" dt="2021-04-08T00:52:24.701" v="224"/>
        <pc:sldMkLst>
          <pc:docMk/>
          <pc:sldMk cId="1756258494" sldId="263"/>
        </pc:sldMkLst>
        <pc:picChg chg="add mod">
          <ac:chgData name="Andrew Samy" userId="ece1c5323ed2259a" providerId="LiveId" clId="{6E71C63F-B8EC-4A91-B25A-D39CADEC755B}" dt="2021-04-08T00:30:18.374" v="73"/>
          <ac:picMkLst>
            <pc:docMk/>
            <pc:sldMk cId="1756258494" sldId="263"/>
            <ac:picMk id="3" creationId="{ADB583EB-33E6-42CD-9073-9593273B9355}"/>
          </ac:picMkLst>
        </pc:picChg>
      </pc:sldChg>
      <pc:sldChg chg="new del">
        <pc:chgData name="Andrew Samy" userId="ece1c5323ed2259a" providerId="LiveId" clId="{6E71C63F-B8EC-4A91-B25A-D39CADEC755B}" dt="2021-04-08T00:27:58.711" v="29" actId="47"/>
        <pc:sldMkLst>
          <pc:docMk/>
          <pc:sldMk cId="2885278193" sldId="263"/>
        </pc:sldMkLst>
      </pc:sldChg>
      <pc:sldChg chg="new del">
        <pc:chgData name="Andrew Samy" userId="ece1c5323ed2259a" providerId="LiveId" clId="{6E71C63F-B8EC-4A91-B25A-D39CADEC755B}" dt="2021-04-08T00:27:58.743" v="30" actId="47"/>
        <pc:sldMkLst>
          <pc:docMk/>
          <pc:sldMk cId="2498841291" sldId="264"/>
        </pc:sldMkLst>
      </pc:sldChg>
      <pc:sldChg chg="addSp modSp new modTransition modAnim">
        <pc:chgData name="Andrew Samy" userId="ece1c5323ed2259a" providerId="LiveId" clId="{6E71C63F-B8EC-4A91-B25A-D39CADEC755B}" dt="2021-04-08T00:52:06.986" v="223"/>
        <pc:sldMkLst>
          <pc:docMk/>
          <pc:sldMk cId="3309667404" sldId="264"/>
        </pc:sldMkLst>
        <pc:picChg chg="add mod">
          <ac:chgData name="Andrew Samy" userId="ece1c5323ed2259a" providerId="LiveId" clId="{6E71C63F-B8EC-4A91-B25A-D39CADEC755B}" dt="2021-04-08T00:30:22.039" v="74"/>
          <ac:picMkLst>
            <pc:docMk/>
            <pc:sldMk cId="3309667404" sldId="264"/>
            <ac:picMk id="3" creationId="{5F80C309-DA2B-4F0B-AD0C-16BAA0EEF4A1}"/>
          </ac:picMkLst>
        </pc:picChg>
      </pc:sldChg>
      <pc:sldChg chg="new del">
        <pc:chgData name="Andrew Samy" userId="ece1c5323ed2259a" providerId="LiveId" clId="{6E71C63F-B8EC-4A91-B25A-D39CADEC755B}" dt="2021-04-08T00:27:58.774" v="31" actId="47"/>
        <pc:sldMkLst>
          <pc:docMk/>
          <pc:sldMk cId="3509367542" sldId="265"/>
        </pc:sldMkLst>
      </pc:sldChg>
      <pc:sldChg chg="addSp modSp new modTransition modAnim">
        <pc:chgData name="Andrew Samy" userId="ece1c5323ed2259a" providerId="LiveId" clId="{6E71C63F-B8EC-4A91-B25A-D39CADEC755B}" dt="2021-04-08T00:52:37.121" v="226"/>
        <pc:sldMkLst>
          <pc:docMk/>
          <pc:sldMk cId="3867824591" sldId="265"/>
        </pc:sldMkLst>
        <pc:picChg chg="add mod">
          <ac:chgData name="Andrew Samy" userId="ece1c5323ed2259a" providerId="LiveId" clId="{6E71C63F-B8EC-4A91-B25A-D39CADEC755B}" dt="2021-04-08T00:30:25.558" v="75"/>
          <ac:picMkLst>
            <pc:docMk/>
            <pc:sldMk cId="3867824591" sldId="265"/>
            <ac:picMk id="3" creationId="{0BCFCA90-A221-4AB6-9BC6-B624D0B5039C}"/>
          </ac:picMkLst>
        </pc:picChg>
      </pc:sldChg>
      <pc:sldChg chg="new del">
        <pc:chgData name="Andrew Samy" userId="ece1c5323ed2259a" providerId="LiveId" clId="{6E71C63F-B8EC-4A91-B25A-D39CADEC755B}" dt="2021-04-08T00:27:58.805" v="32" actId="47"/>
        <pc:sldMkLst>
          <pc:docMk/>
          <pc:sldMk cId="1305105330" sldId="266"/>
        </pc:sldMkLst>
      </pc:sldChg>
      <pc:sldChg chg="addSp modSp new mod modTransition modAnim">
        <pc:chgData name="Andrew Samy" userId="ece1c5323ed2259a" providerId="LiveId" clId="{6E71C63F-B8EC-4A91-B25A-D39CADEC755B}" dt="2021-04-08T00:52:42.956" v="227"/>
        <pc:sldMkLst>
          <pc:docMk/>
          <pc:sldMk cId="1771105150" sldId="266"/>
        </pc:sldMkLst>
        <pc:picChg chg="add mod modCrop">
          <ac:chgData name="Andrew Samy" userId="ece1c5323ed2259a" providerId="LiveId" clId="{6E71C63F-B8EC-4A91-B25A-D39CADEC755B}" dt="2021-04-08T00:45:38.543" v="183" actId="1076"/>
          <ac:picMkLst>
            <pc:docMk/>
            <pc:sldMk cId="1771105150" sldId="266"/>
            <ac:picMk id="3" creationId="{B41B25AD-7F4F-43ED-A74E-137406E00B88}"/>
          </ac:picMkLst>
        </pc:picChg>
      </pc:sldChg>
      <pc:sldChg chg="addSp modSp new modTransition modAnim">
        <pc:chgData name="Andrew Samy" userId="ece1c5323ed2259a" providerId="LiveId" clId="{6E71C63F-B8EC-4A91-B25A-D39CADEC755B}" dt="2021-04-08T00:52:47.955" v="228"/>
        <pc:sldMkLst>
          <pc:docMk/>
          <pc:sldMk cId="3575176579" sldId="267"/>
        </pc:sldMkLst>
        <pc:picChg chg="add mod">
          <ac:chgData name="Andrew Samy" userId="ece1c5323ed2259a" providerId="LiveId" clId="{6E71C63F-B8EC-4A91-B25A-D39CADEC755B}" dt="2021-04-08T00:30:38.409" v="77"/>
          <ac:picMkLst>
            <pc:docMk/>
            <pc:sldMk cId="3575176579" sldId="267"/>
            <ac:picMk id="3" creationId="{734C552B-7DEF-44DD-A1EB-B73E9A1C000F}"/>
          </ac:picMkLst>
        </pc:picChg>
      </pc:sldChg>
      <pc:sldChg chg="new del">
        <pc:chgData name="Andrew Samy" userId="ece1c5323ed2259a" providerId="LiveId" clId="{6E71C63F-B8EC-4A91-B25A-D39CADEC755B}" dt="2021-04-08T00:27:58.852" v="33" actId="47"/>
        <pc:sldMkLst>
          <pc:docMk/>
          <pc:sldMk cId="4134780712" sldId="267"/>
        </pc:sldMkLst>
      </pc:sldChg>
      <pc:sldChg chg="addSp modSp new mod modTransition modAnim">
        <pc:chgData name="Andrew Samy" userId="ece1c5323ed2259a" providerId="LiveId" clId="{6E71C63F-B8EC-4A91-B25A-D39CADEC755B}" dt="2021-04-08T00:52:50.713" v="229"/>
        <pc:sldMkLst>
          <pc:docMk/>
          <pc:sldMk cId="3710199633" sldId="268"/>
        </pc:sldMkLst>
        <pc:picChg chg="add mod">
          <ac:chgData name="Andrew Samy" userId="ece1c5323ed2259a" providerId="LiveId" clId="{6E71C63F-B8EC-4A91-B25A-D39CADEC755B}" dt="2021-04-08T00:40:20.879" v="132" actId="1076"/>
          <ac:picMkLst>
            <pc:docMk/>
            <pc:sldMk cId="3710199633" sldId="268"/>
            <ac:picMk id="3" creationId="{3041C059-B964-4A3C-ACC3-750DFE26E307}"/>
          </ac:picMkLst>
        </pc:picChg>
      </pc:sldChg>
      <pc:sldChg chg="new del">
        <pc:chgData name="Andrew Samy" userId="ece1c5323ed2259a" providerId="LiveId" clId="{6E71C63F-B8EC-4A91-B25A-D39CADEC755B}" dt="2021-04-08T00:27:58.868" v="34" actId="47"/>
        <pc:sldMkLst>
          <pc:docMk/>
          <pc:sldMk cId="4076209613" sldId="268"/>
        </pc:sldMkLst>
      </pc:sldChg>
      <pc:sldChg chg="new del">
        <pc:chgData name="Andrew Samy" userId="ece1c5323ed2259a" providerId="LiveId" clId="{6E71C63F-B8EC-4A91-B25A-D39CADEC755B}" dt="2021-04-08T00:27:58.914" v="35" actId="47"/>
        <pc:sldMkLst>
          <pc:docMk/>
          <pc:sldMk cId="1559692523" sldId="269"/>
        </pc:sldMkLst>
      </pc:sldChg>
      <pc:sldChg chg="addSp modSp new modTransition modAnim">
        <pc:chgData name="Andrew Samy" userId="ece1c5323ed2259a" providerId="LiveId" clId="{6E71C63F-B8EC-4A91-B25A-D39CADEC755B}" dt="2021-04-08T00:52:54.433" v="230"/>
        <pc:sldMkLst>
          <pc:docMk/>
          <pc:sldMk cId="2174939919" sldId="269"/>
        </pc:sldMkLst>
        <pc:picChg chg="add mod">
          <ac:chgData name="Andrew Samy" userId="ece1c5323ed2259a" providerId="LiveId" clId="{6E71C63F-B8EC-4A91-B25A-D39CADEC755B}" dt="2021-04-08T00:30:50.997" v="79"/>
          <ac:picMkLst>
            <pc:docMk/>
            <pc:sldMk cId="2174939919" sldId="269"/>
            <ac:picMk id="3" creationId="{04782409-3158-4EC2-A829-FA54277EFB59}"/>
          </ac:picMkLst>
        </pc:picChg>
      </pc:sldChg>
      <pc:sldChg chg="new del">
        <pc:chgData name="Andrew Samy" userId="ece1c5323ed2259a" providerId="LiveId" clId="{6E71C63F-B8EC-4A91-B25A-D39CADEC755B}" dt="2021-04-08T00:27:58.946" v="36" actId="47"/>
        <pc:sldMkLst>
          <pc:docMk/>
          <pc:sldMk cId="138167042" sldId="270"/>
        </pc:sldMkLst>
      </pc:sldChg>
      <pc:sldChg chg="addSp modSp new modTransition modAnim">
        <pc:chgData name="Andrew Samy" userId="ece1c5323ed2259a" providerId="LiveId" clId="{6E71C63F-B8EC-4A91-B25A-D39CADEC755B}" dt="2021-04-08T00:52:57.072" v="231"/>
        <pc:sldMkLst>
          <pc:docMk/>
          <pc:sldMk cId="3578023359" sldId="270"/>
        </pc:sldMkLst>
        <pc:picChg chg="add mod">
          <ac:chgData name="Andrew Samy" userId="ece1c5323ed2259a" providerId="LiveId" clId="{6E71C63F-B8EC-4A91-B25A-D39CADEC755B}" dt="2021-04-08T00:30:57.997" v="80"/>
          <ac:picMkLst>
            <pc:docMk/>
            <pc:sldMk cId="3578023359" sldId="270"/>
            <ac:picMk id="3" creationId="{4C9862B9-8AB9-4D1B-9D1A-07959EAB995C}"/>
          </ac:picMkLst>
        </pc:picChg>
      </pc:sldChg>
      <pc:sldChg chg="new del">
        <pc:chgData name="Andrew Samy" userId="ece1c5323ed2259a" providerId="LiveId" clId="{6E71C63F-B8EC-4A91-B25A-D39CADEC755B}" dt="2021-04-08T00:27:58.977" v="37" actId="47"/>
        <pc:sldMkLst>
          <pc:docMk/>
          <pc:sldMk cId="1155939377" sldId="271"/>
        </pc:sldMkLst>
      </pc:sldChg>
      <pc:sldChg chg="addSp modSp new modTransition modAnim">
        <pc:chgData name="Andrew Samy" userId="ece1c5323ed2259a" providerId="LiveId" clId="{6E71C63F-B8EC-4A91-B25A-D39CADEC755B}" dt="2021-04-08T00:53:00.789" v="232"/>
        <pc:sldMkLst>
          <pc:docMk/>
          <pc:sldMk cId="3161634139" sldId="271"/>
        </pc:sldMkLst>
        <pc:picChg chg="add mod">
          <ac:chgData name="Andrew Samy" userId="ece1c5323ed2259a" providerId="LiveId" clId="{6E71C63F-B8EC-4A91-B25A-D39CADEC755B}" dt="2021-04-08T00:31:03.670" v="81"/>
          <ac:picMkLst>
            <pc:docMk/>
            <pc:sldMk cId="3161634139" sldId="271"/>
            <ac:picMk id="3" creationId="{05A148FA-9321-4522-A159-321985E33FBB}"/>
          </ac:picMkLst>
        </pc:picChg>
      </pc:sldChg>
      <pc:sldChg chg="addSp modSp new modTransition modAnim">
        <pc:chgData name="Andrew Samy" userId="ece1c5323ed2259a" providerId="LiveId" clId="{6E71C63F-B8EC-4A91-B25A-D39CADEC755B}" dt="2021-04-08T00:53:03.595" v="233"/>
        <pc:sldMkLst>
          <pc:docMk/>
          <pc:sldMk cId="513495669" sldId="272"/>
        </pc:sldMkLst>
        <pc:picChg chg="add mod">
          <ac:chgData name="Andrew Samy" userId="ece1c5323ed2259a" providerId="LiveId" clId="{6E71C63F-B8EC-4A91-B25A-D39CADEC755B}" dt="2021-04-08T00:31:08.515" v="82"/>
          <ac:picMkLst>
            <pc:docMk/>
            <pc:sldMk cId="513495669" sldId="272"/>
            <ac:picMk id="3" creationId="{FF82F005-89E0-4C70-8C95-17EB6B71A892}"/>
          </ac:picMkLst>
        </pc:picChg>
      </pc:sldChg>
      <pc:sldChg chg="new del">
        <pc:chgData name="Andrew Samy" userId="ece1c5323ed2259a" providerId="LiveId" clId="{6E71C63F-B8EC-4A91-B25A-D39CADEC755B}" dt="2021-04-08T00:48:17.771" v="198" actId="47"/>
        <pc:sldMkLst>
          <pc:docMk/>
          <pc:sldMk cId="1857864852" sldId="273"/>
        </pc:sldMkLst>
      </pc:sldChg>
      <pc:sldChg chg="add del">
        <pc:chgData name="Andrew Samy" userId="ece1c5323ed2259a" providerId="LiveId" clId="{6E71C63F-B8EC-4A91-B25A-D39CADEC755B}" dt="2021-04-08T00:48:16.582" v="197" actId="47"/>
        <pc:sldMkLst>
          <pc:docMk/>
          <pc:sldMk cId="1075824961" sldId="291"/>
        </pc:sldMkLst>
      </pc:sldChg>
      <pc:sldChg chg="add del">
        <pc:chgData name="Andrew Samy" userId="ece1c5323ed2259a" providerId="LiveId" clId="{6E71C63F-B8EC-4A91-B25A-D39CADEC755B}" dt="2021-04-08T00:48:15.295" v="196" actId="47"/>
        <pc:sldMkLst>
          <pc:docMk/>
          <pc:sldMk cId="1705783279" sldId="292"/>
        </pc:sldMkLst>
      </pc:sldChg>
      <pc:sldChg chg="modSp add mod modTransition">
        <pc:chgData name="Andrew Samy" userId="ece1c5323ed2259a" providerId="LiveId" clId="{6E71C63F-B8EC-4A91-B25A-D39CADEC755B}" dt="2021-04-08T00:51:38.304" v="220" actId="1076"/>
        <pc:sldMkLst>
          <pc:docMk/>
          <pc:sldMk cId="738875019" sldId="293"/>
        </pc:sldMkLst>
        <pc:spChg chg="mod">
          <ac:chgData name="Andrew Samy" userId="ece1c5323ed2259a" providerId="LiveId" clId="{6E71C63F-B8EC-4A91-B25A-D39CADEC755B}" dt="2021-04-08T00:51:38.304" v="220" actId="1076"/>
          <ac:spMkLst>
            <pc:docMk/>
            <pc:sldMk cId="738875019" sldId="293"/>
            <ac:spMk id="2" creationId="{70BA678B-9F10-4689-BA4B-F6BF97CE4E53}"/>
          </ac:spMkLst>
        </pc:spChg>
      </pc:sldChg>
      <pc:sldChg chg="modSp mod modTransition">
        <pc:chgData name="Andrew Samy" userId="ece1c5323ed2259a" providerId="LiveId" clId="{6E71C63F-B8EC-4A91-B25A-D39CADEC755B}" dt="2021-04-08T00:55:35.877" v="291"/>
        <pc:sldMkLst>
          <pc:docMk/>
          <pc:sldMk cId="695070671" sldId="294"/>
        </pc:sldMkLst>
        <pc:spChg chg="mod">
          <ac:chgData name="Andrew Samy" userId="ece1c5323ed2259a" providerId="LiveId" clId="{6E71C63F-B8EC-4A91-B25A-D39CADEC755B}" dt="2021-04-08T00:55:16.668" v="286" actId="14100"/>
          <ac:spMkLst>
            <pc:docMk/>
            <pc:sldMk cId="695070671" sldId="294"/>
            <ac:spMk id="2" creationId="{70BA678B-9F10-4689-BA4B-F6BF97CE4E53}"/>
          </ac:spMkLst>
        </pc:spChg>
      </pc:sldChg>
      <pc:sldChg chg="del">
        <pc:chgData name="Andrew Samy" userId="ece1c5323ed2259a" providerId="LiveId" clId="{6E71C63F-B8EC-4A91-B25A-D39CADEC755B}" dt="2021-04-08T00:54:03.556" v="236"/>
        <pc:sldMkLst>
          <pc:docMk/>
          <pc:sldMk cId="2568965246" sldId="294"/>
        </pc:sldMkLst>
      </pc:sldChg>
      <pc:sldChg chg="add del">
        <pc:chgData name="Andrew Samy" userId="ece1c5323ed2259a" providerId="LiveId" clId="{6E71C63F-B8EC-4A91-B25A-D39CADEC755B}" dt="2021-04-08T00:53:57.153" v="235"/>
        <pc:sldMkLst>
          <pc:docMk/>
          <pc:sldMk cId="4055759135" sldId="294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3D8C-444B-40AD-B275-1BFCA2E2B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C47226-C6F2-4DE9-B682-0298B81C9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BA4B0-36EF-4DBE-B812-D49AAD2C8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6E021-B9CA-42BD-AB0E-342A54AB0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57AB3-4938-413B-B72D-C299E4D7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114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3BD0E-94A4-4CDA-890E-9D92D4782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438F2A-0516-4977-8988-DDAEA0B5B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E060B-46CC-4A3F-8A7D-F66A384BD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11BA9-3337-4E30-B459-FC28F0D51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43DCA-2ABF-46AA-8DC3-58913C2B5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44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693F52-13C6-4B55-A110-CA60E28D3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D81C4-29E2-4645-A4B8-D5E0BC8E5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95852-BBDC-498B-9D51-F5137D815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ADABC-D896-42CB-9954-E4323DE4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0DB9C-7846-48F1-8EF6-BC95E721B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72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29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446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52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61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55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758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5975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95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05F17-6B19-48F6-AA7A-4FB2C7A69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08919-8BE0-49AD-803D-4E1EAAF69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AF20B-C852-4B0B-AAF5-075F7FF39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7B50E-C57F-4068-B0FE-B0F801CAE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C2CC1-9CDB-4512-8CE6-76A655665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591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17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742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35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0020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72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163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244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7065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8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B1A-7D7F-4B3F-A1D1-9C2C26A3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19B0C-12CB-4494-94C8-82134D3A2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A920B-E8C6-4FB0-BAC1-5730E9D72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057CA-6B3C-42EE-BC01-29FC85A70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FD74C-4CDF-4C36-A9B9-CBB41EC0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9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DEE91-A058-4A37-8FB4-5E160543C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69A40-205C-484B-8D83-ABB02EAEBE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9BC8D-78B2-4208-8889-CBA337E88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ECCF87-44BD-4BA6-BE08-034F4A6CE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BFD46-B1F2-4D07-9A50-EC1E26DFA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72E72-6441-4FF8-B424-900135EDE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72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0D78-288C-49C1-9FC5-B5F86F017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CACC0-4704-4AA4-8960-6F77D0E91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E2B03-955E-4AC9-B878-F8990F145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273BEC-34D7-41AF-AF85-E41D79F1F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F3F8E7-52FE-441A-B30E-C2D915DAE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EC8283-C3FD-4448-8EE0-9791EEF7A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EF4B0C-E4E8-4999-9933-BAF1C3338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6B4329-D5CB-4236-B68C-08502A718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9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EEE11-895A-4DBD-B90E-2EE6B1929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D9CC1-9EF7-4451-8A8E-829ECC4DE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4E1EBD-A803-416F-9945-D0E26FA3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24B82-6729-48F7-9DA6-83E456DD3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82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AAE9E-A00F-4879-BA56-CA6F87852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9AB3B0-C60A-463A-B79E-4DD70DB00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2996-BE69-46AC-BDAE-0C5A1815B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4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B4872-EFEE-4A9B-9FEF-CCF13D620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3B4A-69CE-4B99-9DDA-1B51D3241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E5447F-8629-42C3-B40F-5D1BB1C64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94FD8-BF47-455D-AEF8-9A946DF21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5376B-8535-4032-859E-597785A2A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62952-5944-4246-ACEA-AE2EF727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7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2DE73-4BCB-4738-B388-D50BCB599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61A4C0-76BB-4E83-970C-6C9D1AF666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82807-E193-421E-837A-90DD8BAFE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F101A-8CE8-4E50-BA2C-D8B90ED4A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7C2EE-BFE1-4B93-9C5E-B8EE65EA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518D8-35DB-4EC0-9615-8F60B4F8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8C9B98-E228-4932-8C64-5E8E565B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E1670-E152-47EE-AA71-A167E79A2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0C999-9C1E-48CC-ABE9-0B30DAEC7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AFB1C-DC16-4F53-973D-767BBB5BFB5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1C8B1-406B-494C-9C94-14CDABCB0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EE5D7-4405-4832-8DF6-F1D88FF1A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544FA-7260-4F06-A7CE-F452CF0BA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6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EA3D076-6B20-4131-9551-76484DBF6D97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AEF50F3F-7000-49E5-9526-2C38FF77D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51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Isosceles Triangle 85"/>
          <p:cNvSpPr/>
          <p:nvPr/>
        </p:nvSpPr>
        <p:spPr>
          <a:xfrm>
            <a:off x="6502657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Isosceles Triangle 77"/>
          <p:cNvSpPr/>
          <p:nvPr/>
        </p:nvSpPr>
        <p:spPr>
          <a:xfrm>
            <a:off x="3777283" y="6242359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>
            <a:off x="6948494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/>
          <p:cNvSpPr/>
          <p:nvPr/>
        </p:nvSpPr>
        <p:spPr>
          <a:xfrm>
            <a:off x="8580922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/>
          <p:cNvSpPr/>
          <p:nvPr/>
        </p:nvSpPr>
        <p:spPr>
          <a:xfrm>
            <a:off x="7927524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/>
          <p:cNvSpPr/>
          <p:nvPr/>
        </p:nvSpPr>
        <p:spPr>
          <a:xfrm>
            <a:off x="7424176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Isosceles Triangle 61"/>
          <p:cNvSpPr/>
          <p:nvPr/>
        </p:nvSpPr>
        <p:spPr>
          <a:xfrm>
            <a:off x="8341203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/>
          <p:cNvSpPr/>
          <p:nvPr/>
        </p:nvSpPr>
        <p:spPr>
          <a:xfrm>
            <a:off x="7265687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Isosceles Triangle 63"/>
          <p:cNvSpPr/>
          <p:nvPr/>
        </p:nvSpPr>
        <p:spPr>
          <a:xfrm>
            <a:off x="6572014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/>
          <p:cNvSpPr/>
          <p:nvPr/>
        </p:nvSpPr>
        <p:spPr>
          <a:xfrm>
            <a:off x="9141097" y="6238274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Isosceles Triangle 65"/>
          <p:cNvSpPr/>
          <p:nvPr/>
        </p:nvSpPr>
        <p:spPr>
          <a:xfrm>
            <a:off x="8746198" y="634710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Isosceles Triangle 66"/>
          <p:cNvSpPr/>
          <p:nvPr/>
        </p:nvSpPr>
        <p:spPr>
          <a:xfrm>
            <a:off x="7566660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368179" y="6356016"/>
            <a:ext cx="2812953" cy="498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7938169" y="6074100"/>
            <a:ext cx="4245498" cy="7803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7146304" y="5930537"/>
            <a:ext cx="5045696" cy="9274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0244217" y="6473196"/>
            <a:ext cx="1936915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Grow Through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8629531" y="6203173"/>
            <a:ext cx="3562469" cy="6548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Isosceles Triangle 26"/>
          <p:cNvSpPr/>
          <p:nvPr/>
        </p:nvSpPr>
        <p:spPr>
          <a:xfrm>
            <a:off x="966421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/>
          <p:cNvSpPr/>
          <p:nvPr/>
        </p:nvSpPr>
        <p:spPr>
          <a:xfrm>
            <a:off x="2598849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>
            <a:off x="1945451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>
            <a:off x="1442103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>
            <a:off x="309197" y="6237529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>
            <a:off x="0" y="6356016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/>
          <p:cNvSpPr/>
          <p:nvPr/>
        </p:nvSpPr>
        <p:spPr>
          <a:xfrm>
            <a:off x="2359130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/>
          <p:cNvSpPr/>
          <p:nvPr/>
        </p:nvSpPr>
        <p:spPr>
          <a:xfrm>
            <a:off x="1283614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/>
          <p:cNvSpPr/>
          <p:nvPr/>
        </p:nvSpPr>
        <p:spPr>
          <a:xfrm>
            <a:off x="589941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/>
          <p:cNvSpPr/>
          <p:nvPr/>
        </p:nvSpPr>
        <p:spPr>
          <a:xfrm>
            <a:off x="3159024" y="6238274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/>
          <p:cNvSpPr/>
          <p:nvPr/>
        </p:nvSpPr>
        <p:spPr>
          <a:xfrm>
            <a:off x="2764125" y="634710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Isosceles Triangle 44"/>
          <p:cNvSpPr/>
          <p:nvPr/>
        </p:nvSpPr>
        <p:spPr>
          <a:xfrm>
            <a:off x="1584587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/>
          <p:cNvSpPr/>
          <p:nvPr/>
        </p:nvSpPr>
        <p:spPr>
          <a:xfrm>
            <a:off x="3468780" y="6351558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Isosceles Triangle 47"/>
          <p:cNvSpPr/>
          <p:nvPr/>
        </p:nvSpPr>
        <p:spPr>
          <a:xfrm>
            <a:off x="4414046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/>
          <p:cNvSpPr/>
          <p:nvPr/>
        </p:nvSpPr>
        <p:spPr>
          <a:xfrm>
            <a:off x="6046473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/>
          <p:cNvSpPr/>
          <p:nvPr/>
        </p:nvSpPr>
        <p:spPr>
          <a:xfrm>
            <a:off x="5393076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50"/>
          <p:cNvSpPr/>
          <p:nvPr/>
        </p:nvSpPr>
        <p:spPr>
          <a:xfrm>
            <a:off x="4889728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/>
          <p:cNvSpPr/>
          <p:nvPr/>
        </p:nvSpPr>
        <p:spPr>
          <a:xfrm>
            <a:off x="5806755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/>
          <p:cNvSpPr/>
          <p:nvPr/>
        </p:nvSpPr>
        <p:spPr>
          <a:xfrm>
            <a:off x="4731239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/>
          <p:cNvSpPr/>
          <p:nvPr/>
        </p:nvSpPr>
        <p:spPr>
          <a:xfrm>
            <a:off x="4037566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/>
          <p:cNvSpPr/>
          <p:nvPr/>
        </p:nvSpPr>
        <p:spPr>
          <a:xfrm>
            <a:off x="6221527" y="635954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Isosceles Triangle 56"/>
          <p:cNvSpPr/>
          <p:nvPr/>
        </p:nvSpPr>
        <p:spPr>
          <a:xfrm>
            <a:off x="5032212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427C996-883B-4904-AD03-A493A9D71D28}"/>
              </a:ext>
            </a:extLst>
          </p:cNvPr>
          <p:cNvSpPr txBox="1"/>
          <p:nvPr/>
        </p:nvSpPr>
        <p:spPr>
          <a:xfrm>
            <a:off x="861906" y="2446963"/>
            <a:ext cx="103691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Logic gates using neural network</a:t>
            </a:r>
            <a:br>
              <a:rPr lang="en-US" sz="6000" dirty="0"/>
            </a:br>
            <a:endParaRPr lang="en-US" sz="2000" dirty="0">
              <a:latin typeface="Hack" panose="020B0609030202020204" pitchFamily="49" charset="0"/>
              <a:ea typeface="Hack" panose="020B0609030202020204" pitchFamily="49" charset="0"/>
              <a:cs typeface="Hack" panose="020B06090302020202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93CBD49F-3F56-49A8-81B8-132AE879AED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35747" cy="203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0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4C552B-7DEF-44DD-A1EB-B73E9A1C00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A46965-F702-419B-BC3A-AFB17785B9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7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41C059-B964-4A3C-ACC3-750DFE26E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8C5168-B5E0-460A-90D4-D49244D7C9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9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782409-3158-4EC2-A829-FA54277EF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EB30CC-6874-4C3B-ABB0-3DB4EABA72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3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9862B9-8AB9-4D1B-9D1A-07959EAB9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C3D443-6533-4039-A58A-F69D907C9A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2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A148FA-9321-4522-A159-321985E33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B354EC-2CD6-4FE4-AB0C-C0FDA09A18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3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82F005-89E0-4C70-8C95-17EB6B71A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7E9823-BD41-45BE-8BDB-5C9679C7CC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9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8C10EC-2061-41BE-9C99-106A7883D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F8E073-88A8-445D-9020-66AA76F14B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32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2A2271-A5A7-4E3D-86F6-D9619ECDB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DE6A8E-ABE2-40D0-8D34-E11030A477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0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A678B-9F10-4689-BA4B-F6BF97CE4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6079" y="1997097"/>
            <a:ext cx="5754656" cy="2677648"/>
          </a:xfrm>
        </p:spPr>
        <p:txBody>
          <a:bodyPr/>
          <a:lstStyle/>
          <a:p>
            <a:r>
              <a:rPr lang="en-US" dirty="0"/>
              <a:t>Lets Start coding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66A65-FCF3-47D8-8CA5-3A1FB3BD09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70671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  <p:sp>
        <p:nvSpPr>
          <p:cNvPr id="86" name="Isosceles Triangle 85"/>
          <p:cNvSpPr/>
          <p:nvPr/>
        </p:nvSpPr>
        <p:spPr>
          <a:xfrm>
            <a:off x="6502657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Isosceles Triangle 77"/>
          <p:cNvSpPr/>
          <p:nvPr/>
        </p:nvSpPr>
        <p:spPr>
          <a:xfrm>
            <a:off x="3777283" y="6242359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>
            <a:off x="6948494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/>
          <p:cNvSpPr/>
          <p:nvPr/>
        </p:nvSpPr>
        <p:spPr>
          <a:xfrm>
            <a:off x="8580922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/>
          <p:cNvSpPr/>
          <p:nvPr/>
        </p:nvSpPr>
        <p:spPr>
          <a:xfrm>
            <a:off x="7927524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/>
          <p:cNvSpPr/>
          <p:nvPr/>
        </p:nvSpPr>
        <p:spPr>
          <a:xfrm>
            <a:off x="7424176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Isosceles Triangle 61"/>
          <p:cNvSpPr/>
          <p:nvPr/>
        </p:nvSpPr>
        <p:spPr>
          <a:xfrm>
            <a:off x="8341203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/>
          <p:cNvSpPr/>
          <p:nvPr/>
        </p:nvSpPr>
        <p:spPr>
          <a:xfrm>
            <a:off x="7265687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Isosceles Triangle 63"/>
          <p:cNvSpPr/>
          <p:nvPr/>
        </p:nvSpPr>
        <p:spPr>
          <a:xfrm>
            <a:off x="6572014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/>
          <p:cNvSpPr/>
          <p:nvPr/>
        </p:nvSpPr>
        <p:spPr>
          <a:xfrm>
            <a:off x="9141097" y="6238274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Isosceles Triangle 65"/>
          <p:cNvSpPr/>
          <p:nvPr/>
        </p:nvSpPr>
        <p:spPr>
          <a:xfrm>
            <a:off x="8746198" y="634710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Isosceles Triangle 66"/>
          <p:cNvSpPr/>
          <p:nvPr/>
        </p:nvSpPr>
        <p:spPr>
          <a:xfrm>
            <a:off x="7566660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368179" y="6356016"/>
            <a:ext cx="2812953" cy="4984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7938169" y="6074100"/>
            <a:ext cx="4245498" cy="7803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7146304" y="5930537"/>
            <a:ext cx="5045696" cy="9274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/>
          <p:cNvSpPr txBox="1"/>
          <p:nvPr/>
        </p:nvSpPr>
        <p:spPr>
          <a:xfrm>
            <a:off x="10244217" y="6473196"/>
            <a:ext cx="1936915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Grow Through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39" b="73472"/>
          <a:stretch/>
        </p:blipFill>
        <p:spPr>
          <a:xfrm>
            <a:off x="8629531" y="6203173"/>
            <a:ext cx="3562469" cy="6548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Isosceles Triangle 26"/>
          <p:cNvSpPr/>
          <p:nvPr/>
        </p:nvSpPr>
        <p:spPr>
          <a:xfrm>
            <a:off x="966421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/>
          <p:cNvSpPr/>
          <p:nvPr/>
        </p:nvSpPr>
        <p:spPr>
          <a:xfrm>
            <a:off x="2598849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>
            <a:off x="1945451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>
            <a:off x="1442103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>
            <a:off x="309197" y="6237529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>
            <a:off x="0" y="6356016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/>
          <p:cNvSpPr/>
          <p:nvPr/>
        </p:nvSpPr>
        <p:spPr>
          <a:xfrm>
            <a:off x="2359130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/>
          <p:cNvSpPr/>
          <p:nvPr/>
        </p:nvSpPr>
        <p:spPr>
          <a:xfrm>
            <a:off x="1283614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/>
          <p:cNvSpPr/>
          <p:nvPr/>
        </p:nvSpPr>
        <p:spPr>
          <a:xfrm>
            <a:off x="589941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/>
          <p:cNvSpPr/>
          <p:nvPr/>
        </p:nvSpPr>
        <p:spPr>
          <a:xfrm>
            <a:off x="3159024" y="6238274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/>
          <p:cNvSpPr/>
          <p:nvPr/>
        </p:nvSpPr>
        <p:spPr>
          <a:xfrm>
            <a:off x="2764125" y="634710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Isosceles Triangle 44"/>
          <p:cNvSpPr/>
          <p:nvPr/>
        </p:nvSpPr>
        <p:spPr>
          <a:xfrm>
            <a:off x="1584587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/>
          <p:cNvSpPr/>
          <p:nvPr/>
        </p:nvSpPr>
        <p:spPr>
          <a:xfrm>
            <a:off x="3468780" y="6351558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Isosceles Triangle 47"/>
          <p:cNvSpPr/>
          <p:nvPr/>
        </p:nvSpPr>
        <p:spPr>
          <a:xfrm>
            <a:off x="4414046" y="6263532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sosceles Triangle 48"/>
          <p:cNvSpPr/>
          <p:nvPr/>
        </p:nvSpPr>
        <p:spPr>
          <a:xfrm>
            <a:off x="6046473" y="6251647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Isosceles Triangle 49"/>
          <p:cNvSpPr/>
          <p:nvPr/>
        </p:nvSpPr>
        <p:spPr>
          <a:xfrm>
            <a:off x="5393076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Isosceles Triangle 50"/>
          <p:cNvSpPr/>
          <p:nvPr/>
        </p:nvSpPr>
        <p:spPr>
          <a:xfrm>
            <a:off x="4889728" y="6250531"/>
            <a:ext cx="1344964" cy="498460"/>
          </a:xfrm>
          <a:prstGeom prst="triangle">
            <a:avLst/>
          </a:prstGeom>
          <a:solidFill>
            <a:srgbClr val="D92027"/>
          </a:solidFill>
          <a:ln>
            <a:solidFill>
              <a:srgbClr val="D9202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/>
          <p:cNvSpPr/>
          <p:nvPr/>
        </p:nvSpPr>
        <p:spPr>
          <a:xfrm>
            <a:off x="5806755" y="6343014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Isosceles Triangle 52"/>
          <p:cNvSpPr/>
          <p:nvPr/>
        </p:nvSpPr>
        <p:spPr>
          <a:xfrm>
            <a:off x="4731239" y="6330013"/>
            <a:ext cx="1344964" cy="498460"/>
          </a:xfrm>
          <a:prstGeom prst="triangle">
            <a:avLst/>
          </a:prstGeom>
          <a:solidFill>
            <a:srgbClr val="8D98A7"/>
          </a:solidFill>
          <a:ln>
            <a:solidFill>
              <a:srgbClr val="8D98A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/>
          <p:cNvSpPr/>
          <p:nvPr/>
        </p:nvSpPr>
        <p:spPr>
          <a:xfrm>
            <a:off x="4037566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/>
          <p:cNvSpPr/>
          <p:nvPr/>
        </p:nvSpPr>
        <p:spPr>
          <a:xfrm>
            <a:off x="6221527" y="6359540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Isosceles Triangle 56"/>
          <p:cNvSpPr/>
          <p:nvPr/>
        </p:nvSpPr>
        <p:spPr>
          <a:xfrm>
            <a:off x="5032212" y="6356016"/>
            <a:ext cx="1344964" cy="498460"/>
          </a:xfrm>
          <a:prstGeom prst="triangle">
            <a:avLst/>
          </a:prstGeom>
          <a:solidFill>
            <a:srgbClr val="46484A"/>
          </a:solidFill>
          <a:ln>
            <a:solidFill>
              <a:srgbClr val="4648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82C0732-E44B-4ECD-B81B-F794D9E948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3721" y="1250952"/>
            <a:ext cx="10218954" cy="31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19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D870EF-6F6C-44FE-8829-97F2C3ECD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D28025-C622-4031-B80E-39D427E02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9461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7C44B5-191D-4AF8-91E7-3ABAD0680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E9C9D2-AA2E-4A8D-927D-68429984F0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7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1F7A0-1DD5-4DBA-8C6C-F5E4AA4E1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E31A67-B38D-45AB-AA34-42DA19C44F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2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B583EB-33E6-42CD-9073-9593273B9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37C317-89D6-4248-9CA4-C41BE679FE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58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80C309-DA2B-4F0B-AD0C-16BAA0EEF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23F6E3-851A-4803-889A-5F838414F0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6740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CFCA90-A221-4AB6-9BC6-B624D0B50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9B7232-BD60-4944-A0A1-0ADAC88153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2459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1B25AD-7F4F-43ED-A74E-137406E00B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5"/>
          <a:stretch/>
        </p:blipFill>
        <p:spPr>
          <a:xfrm>
            <a:off x="0" y="-18660"/>
            <a:ext cx="12192000" cy="60799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E4997C-7125-42BF-96C2-3E31CF7636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705" y="123825"/>
            <a:ext cx="930903" cy="9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10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14</Words>
  <Application>Microsoft Office PowerPoint</Application>
  <PresentationFormat>Widescreen</PresentationFormat>
  <Paragraphs>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Hack</vt:lpstr>
      <vt:lpstr>Wingdings 3</vt:lpstr>
      <vt:lpstr>Office Theme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Lets Start coding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Samy</dc:creator>
  <cp:lastModifiedBy>Andrew Samy</cp:lastModifiedBy>
  <cp:revision>6</cp:revision>
  <dcterms:created xsi:type="dcterms:W3CDTF">2021-04-08T00:25:38Z</dcterms:created>
  <dcterms:modified xsi:type="dcterms:W3CDTF">2021-04-09T08:23:09Z</dcterms:modified>
</cp:coreProperties>
</file>

<file path=docProps/thumbnail.jpeg>
</file>